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7" r:id="rId14"/>
    <p:sldId id="268" r:id="rId15"/>
    <p:sldId id="269" r:id="rId16"/>
    <p:sldId id="270" r:id="rId17"/>
    <p:sldId id="272" r:id="rId18"/>
  </p:sldIdLst>
  <p:sldSz cx="18288000" cy="10287000"/>
  <p:notesSz cx="6858000" cy="9144000"/>
  <p:embeddedFontLst>
    <p:embeddedFont>
      <p:font typeface="Assistant Regular" panose="020B0604020202020204" charset="-79"/>
      <p:regular r:id="rId19"/>
    </p:embeddedFont>
    <p:embeddedFont>
      <p:font typeface="Heebo Black" pitchFamily="2" charset="-79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36" y="5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hyperlink" Target="https://www.pexels.com/fr-fr/photo/code-coder-homme-macro-879109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4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87676" y="-2244933"/>
            <a:ext cx="11747274" cy="5668060"/>
          </a:xfrm>
          <a:custGeom>
            <a:avLst/>
            <a:gdLst/>
            <a:ahLst/>
            <a:cxnLst/>
            <a:rect l="l" t="t" r="r" b="b"/>
            <a:pathLst>
              <a:path w="11747274" h="5668060">
                <a:moveTo>
                  <a:pt x="0" y="0"/>
                </a:moveTo>
                <a:lnTo>
                  <a:pt x="11747274" y="0"/>
                </a:lnTo>
                <a:lnTo>
                  <a:pt x="11747274" y="5668060"/>
                </a:lnTo>
                <a:lnTo>
                  <a:pt x="0" y="5668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9372600" y="5600700"/>
            <a:ext cx="11992069" cy="5786173"/>
          </a:xfrm>
          <a:custGeom>
            <a:avLst/>
            <a:gdLst/>
            <a:ahLst/>
            <a:cxnLst/>
            <a:rect l="l" t="t" r="r" b="b"/>
            <a:pathLst>
              <a:path w="11992069" h="5786173">
                <a:moveTo>
                  <a:pt x="0" y="0"/>
                </a:moveTo>
                <a:lnTo>
                  <a:pt x="11992069" y="0"/>
                </a:lnTo>
                <a:lnTo>
                  <a:pt x="11992069" y="5786173"/>
                </a:lnTo>
                <a:lnTo>
                  <a:pt x="0" y="5786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401847" y="2990492"/>
            <a:ext cx="11484305" cy="4428948"/>
            <a:chOff x="0" y="266700"/>
            <a:chExt cx="15312407" cy="5905264"/>
          </a:xfrm>
        </p:grpSpPr>
        <p:sp>
          <p:nvSpPr>
            <p:cNvPr id="5" name="TextBox 5"/>
            <p:cNvSpPr txBox="1"/>
            <p:nvPr/>
          </p:nvSpPr>
          <p:spPr>
            <a:xfrm>
              <a:off x="0" y="266700"/>
              <a:ext cx="15312407" cy="4907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9"/>
                </a:lnSpc>
              </a:pPr>
              <a:r>
                <a:rPr lang="en-US" sz="13999" b="1" spc="279" dirty="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EthenaFun Game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52164"/>
              <a:ext cx="15312407" cy="519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Blockchain Gaming Experience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802203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954539" y="1028700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78351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06919" y="164683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3924F3-B9CC-09C9-B989-87B7C9B79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10515D-7ED6-5B2E-394A-0E9477A2A66E}"/>
              </a:ext>
            </a:extLst>
          </p:cNvPr>
          <p:cNvSpPr/>
          <p:nvPr/>
        </p:nvSpPr>
        <p:spPr>
          <a:xfrm rot="2126705">
            <a:off x="14698149" y="-596465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9070F82-C38A-A7F4-BA59-348DBD007F99}"/>
              </a:ext>
            </a:extLst>
          </p:cNvPr>
          <p:cNvSpPr txBox="1"/>
          <p:nvPr/>
        </p:nvSpPr>
        <p:spPr>
          <a:xfrm>
            <a:off x="16059426" y="1058608"/>
            <a:ext cx="876024" cy="71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09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0BFD18A-9C5B-9DC0-EA76-C330F40A5091}"/>
              </a:ext>
            </a:extLst>
          </p:cNvPr>
          <p:cNvSpPr/>
          <p:nvPr/>
        </p:nvSpPr>
        <p:spPr>
          <a:xfrm>
            <a:off x="-766888" y="1048926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A11D030-1202-D790-56F6-7DA3E8A4CE15}"/>
              </a:ext>
            </a:extLst>
          </p:cNvPr>
          <p:cNvSpPr txBox="1"/>
          <p:nvPr/>
        </p:nvSpPr>
        <p:spPr>
          <a:xfrm>
            <a:off x="2610279" y="1095375"/>
            <a:ext cx="7581237" cy="228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Future Roadmap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92D5E24-CBB9-E710-88FC-CACBD295C274}"/>
              </a:ext>
            </a:extLst>
          </p:cNvPr>
          <p:cNvSpPr/>
          <p:nvPr/>
        </p:nvSpPr>
        <p:spPr>
          <a:xfrm>
            <a:off x="10800839" y="-669243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32901D0-165B-AED2-6CFA-726A1D822366}"/>
              </a:ext>
            </a:extLst>
          </p:cNvPr>
          <p:cNvSpPr/>
          <p:nvPr/>
        </p:nvSpPr>
        <p:spPr>
          <a:xfrm>
            <a:off x="1616251" y="3848100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77A1D5E-BC69-F77D-A574-73BED55E913B}"/>
              </a:ext>
            </a:extLst>
          </p:cNvPr>
          <p:cNvSpPr txBox="1"/>
          <p:nvPr/>
        </p:nvSpPr>
        <p:spPr>
          <a:xfrm>
            <a:off x="3197830" y="3938502"/>
            <a:ext cx="8689370" cy="1179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6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Working on these other web3 games functionalities- Need web3 integration the ready to use</a:t>
            </a: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4C001E54-B5C3-AFBA-3BDB-52FDA060E3D0}"/>
              </a:ext>
            </a:extLst>
          </p:cNvPr>
          <p:cNvSpPr/>
          <p:nvPr/>
        </p:nvSpPr>
        <p:spPr>
          <a:xfrm>
            <a:off x="16916400" y="1943100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11B51285-7CF1-743B-01A5-BBF9DD2C30F4}"/>
              </a:ext>
            </a:extLst>
          </p:cNvPr>
          <p:cNvSpPr/>
          <p:nvPr/>
        </p:nvSpPr>
        <p:spPr>
          <a:xfrm>
            <a:off x="14830904" y="86774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7CDD9C-0F43-7A1B-0AE0-C9CFBC84A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286" y="5335437"/>
            <a:ext cx="6976033" cy="3832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664E81-DF17-F529-C6AB-4EF99F5B87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6210300"/>
            <a:ext cx="5728355" cy="35903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C1C7FF-6488-5ACA-38F6-9C05E3DD05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48608" y="3084879"/>
            <a:ext cx="6271106" cy="421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37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48162" y="1095375"/>
            <a:ext cx="7707399" cy="2261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00"/>
              </a:lnSpc>
            </a:pPr>
            <a:r>
              <a:rPr lang="en-US" sz="8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Target customers</a:t>
            </a:r>
          </a:p>
        </p:txBody>
      </p:sp>
      <p:sp>
        <p:nvSpPr>
          <p:cNvPr id="3" name="Freeform 3"/>
          <p:cNvSpPr/>
          <p:nvPr/>
        </p:nvSpPr>
        <p:spPr>
          <a:xfrm rot="2126705">
            <a:off x="129755" y="-325586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8" y="0"/>
                </a:lnTo>
                <a:lnTo>
                  <a:pt x="3288318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71463" y="1379990"/>
            <a:ext cx="811996" cy="71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06</a:t>
            </a:r>
          </a:p>
        </p:txBody>
      </p:sp>
      <p:sp>
        <p:nvSpPr>
          <p:cNvPr id="5" name="Freeform 5"/>
          <p:cNvSpPr/>
          <p:nvPr/>
        </p:nvSpPr>
        <p:spPr>
          <a:xfrm>
            <a:off x="5592268" y="-66021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5523824"/>
            <a:ext cx="3511625" cy="3734476"/>
            <a:chOff x="0" y="0"/>
            <a:chExt cx="4682166" cy="4979302"/>
          </a:xfrm>
        </p:grpSpPr>
        <p:sp>
          <p:nvSpPr>
            <p:cNvPr id="7" name="TextBox 7"/>
            <p:cNvSpPr txBox="1"/>
            <p:nvPr/>
          </p:nvSpPr>
          <p:spPr>
            <a:xfrm>
              <a:off x="0" y="2610460"/>
              <a:ext cx="4682166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General characteristic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54762"/>
              <a:ext cx="4682166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Persona 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477339"/>
              <a:ext cx="4682166" cy="1501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Presentations are tools that can be used as demonstrations.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6675"/>
              <a:ext cx="4682166" cy="134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1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86318" y="5523824"/>
            <a:ext cx="3511625" cy="3734476"/>
            <a:chOff x="0" y="0"/>
            <a:chExt cx="4682166" cy="497930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610460"/>
              <a:ext cx="4682166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General characteristic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54762"/>
              <a:ext cx="4682166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Persona 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477339"/>
              <a:ext cx="4682166" cy="1501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Presentations are tools that can be used as demonstrations.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6675"/>
              <a:ext cx="4682166" cy="134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1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743937" y="5523824"/>
            <a:ext cx="3511625" cy="3734476"/>
            <a:chOff x="0" y="0"/>
            <a:chExt cx="4682166" cy="497930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2610460"/>
              <a:ext cx="4682166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General characteristic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654762"/>
              <a:ext cx="4682166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Persona 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477339"/>
              <a:ext cx="4682166" cy="1501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Presentations are tools that can be used as demonstrations.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6675"/>
              <a:ext cx="4682166" cy="134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1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6888" y="1048926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10279" y="1095375"/>
            <a:ext cx="5251271" cy="114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Pricing</a:t>
            </a:r>
          </a:p>
        </p:txBody>
      </p:sp>
      <p:sp>
        <p:nvSpPr>
          <p:cNvPr id="4" name="Freeform 4"/>
          <p:cNvSpPr/>
          <p:nvPr/>
        </p:nvSpPr>
        <p:spPr>
          <a:xfrm>
            <a:off x="9821880" y="1535036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201227" y="1219200"/>
            <a:ext cx="5333454" cy="1406908"/>
            <a:chOff x="0" y="0"/>
            <a:chExt cx="7111272" cy="1875878"/>
          </a:xfrm>
        </p:grpSpPr>
        <p:sp>
          <p:nvSpPr>
            <p:cNvPr id="6" name="TextBox 6"/>
            <p:cNvSpPr txBox="1"/>
            <p:nvPr/>
          </p:nvSpPr>
          <p:spPr>
            <a:xfrm>
              <a:off x="0" y="874569"/>
              <a:ext cx="7111272" cy="100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Presentations are tools that can be used as demonstrations.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7111272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Basic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821880" y="4755882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6"/>
                </a:lnTo>
                <a:lnTo>
                  <a:pt x="0" y="775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201227" y="4440046"/>
            <a:ext cx="5333454" cy="1406908"/>
            <a:chOff x="0" y="0"/>
            <a:chExt cx="7111272" cy="187587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74569"/>
              <a:ext cx="7111272" cy="100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Presentations are tools that can be used as demonstrations.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7111272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Advanced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9821880" y="7976727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1201227" y="7660892"/>
            <a:ext cx="5333454" cy="1406908"/>
            <a:chOff x="0" y="0"/>
            <a:chExt cx="7111272" cy="187587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874569"/>
              <a:ext cx="7111272" cy="100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50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Presentations are tools that can be used as demonstrations.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7111272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Premium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-1092995" y="4267409"/>
            <a:ext cx="7406548" cy="8574875"/>
          </a:xfrm>
          <a:custGeom>
            <a:avLst/>
            <a:gdLst/>
            <a:ahLst/>
            <a:cxnLst/>
            <a:rect l="l" t="t" r="r" b="b"/>
            <a:pathLst>
              <a:path w="7406548" h="8574875">
                <a:moveTo>
                  <a:pt x="0" y="0"/>
                </a:moveTo>
                <a:lnTo>
                  <a:pt x="7406548" y="0"/>
                </a:lnTo>
                <a:lnTo>
                  <a:pt x="7406548" y="8574874"/>
                </a:lnTo>
                <a:lnTo>
                  <a:pt x="0" y="8574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71800" y="1506461"/>
            <a:ext cx="12593637" cy="2568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Tech Stack  and Web3 Components</a:t>
            </a:r>
          </a:p>
        </p:txBody>
      </p:sp>
      <p:sp>
        <p:nvSpPr>
          <p:cNvPr id="5" name="Freeform 5"/>
          <p:cNvSpPr/>
          <p:nvPr/>
        </p:nvSpPr>
        <p:spPr>
          <a:xfrm>
            <a:off x="-778351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51365" y="8267700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606919" y="164683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608155" y="14287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1"/>
                </a:lnTo>
                <a:lnTo>
                  <a:pt x="0" y="1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076447" y="-114936"/>
            <a:ext cx="4152894" cy="4807982"/>
          </a:xfrm>
          <a:custGeom>
            <a:avLst/>
            <a:gdLst/>
            <a:ahLst/>
            <a:cxnLst/>
            <a:rect l="l" t="t" r="r" b="b"/>
            <a:pathLst>
              <a:path w="4152894" h="4807982">
                <a:moveTo>
                  <a:pt x="0" y="0"/>
                </a:moveTo>
                <a:lnTo>
                  <a:pt x="4152895" y="0"/>
                </a:lnTo>
                <a:lnTo>
                  <a:pt x="4152895" y="4807981"/>
                </a:lnTo>
                <a:lnTo>
                  <a:pt x="0" y="4807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6626050" y="5593954"/>
            <a:ext cx="4152894" cy="4807982"/>
          </a:xfrm>
          <a:custGeom>
            <a:avLst/>
            <a:gdLst/>
            <a:ahLst/>
            <a:cxnLst/>
            <a:rect l="l" t="t" r="r" b="b"/>
            <a:pathLst>
              <a:path w="4152894" h="4807982">
                <a:moveTo>
                  <a:pt x="0" y="0"/>
                </a:moveTo>
                <a:lnTo>
                  <a:pt x="4152894" y="0"/>
                </a:lnTo>
                <a:lnTo>
                  <a:pt x="4152894" y="4807981"/>
                </a:lnTo>
                <a:lnTo>
                  <a:pt x="0" y="48079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914284" y="-1258572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914284" y="92583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D93464-5404-0956-E201-51931AD5A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5917378"/>
            <a:ext cx="7239000" cy="41374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21B123-55CC-EFCD-A4F5-2CD884A00CF1}"/>
              </a:ext>
            </a:extLst>
          </p:cNvPr>
          <p:cNvSpPr txBox="1"/>
          <p:nvPr/>
        </p:nvSpPr>
        <p:spPr>
          <a:xfrm>
            <a:off x="2590800" y="4369622"/>
            <a:ext cx="13411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It consists of various components such as Smart Contracts, Frontend Interface, Backend Server, and Blockchain Integration, each playing a crucial role in maintaining the game's functionality and fairness.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58434" y="6210300"/>
            <a:ext cx="4685566" cy="5424678"/>
          </a:xfrm>
          <a:custGeom>
            <a:avLst/>
            <a:gdLst/>
            <a:ahLst/>
            <a:cxnLst/>
            <a:rect l="l" t="t" r="r" b="b"/>
            <a:pathLst>
              <a:path w="4685566" h="5424678">
                <a:moveTo>
                  <a:pt x="0" y="0"/>
                </a:moveTo>
                <a:lnTo>
                  <a:pt x="4685566" y="0"/>
                </a:lnTo>
                <a:lnTo>
                  <a:pt x="4685566" y="5424678"/>
                </a:lnTo>
                <a:lnTo>
                  <a:pt x="0" y="5424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22070" y="7163113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1" y="0"/>
                </a:lnTo>
                <a:lnTo>
                  <a:pt x="2459431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204248" y="3287036"/>
            <a:ext cx="4958552" cy="3727202"/>
            <a:chOff x="0" y="-9525"/>
            <a:chExt cx="5086644" cy="4969601"/>
          </a:xfrm>
        </p:grpSpPr>
        <p:sp>
          <p:nvSpPr>
            <p:cNvPr id="9" name="TextBox 9"/>
            <p:cNvSpPr txBox="1"/>
            <p:nvPr/>
          </p:nvSpPr>
          <p:spPr>
            <a:xfrm>
              <a:off x="0" y="1882312"/>
              <a:ext cx="5086644" cy="3077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GB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Anyone can play this game; they just need USDe Token on the Ethena Network. They can play this with a minimum of 0.1 USDe.</a:t>
              </a:r>
              <a:endParaRPr lang="en-US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5086644" cy="164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dirty="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	Who Can use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rot="-10800000">
            <a:off x="-1418858" y="-1032625"/>
            <a:ext cx="4685566" cy="5424678"/>
          </a:xfrm>
          <a:custGeom>
            <a:avLst/>
            <a:gdLst/>
            <a:ahLst/>
            <a:cxnLst/>
            <a:rect l="l" t="t" r="r" b="b"/>
            <a:pathLst>
              <a:path w="4685566" h="5424678">
                <a:moveTo>
                  <a:pt x="0" y="0"/>
                </a:moveTo>
                <a:lnTo>
                  <a:pt x="4685566" y="0"/>
                </a:lnTo>
                <a:lnTo>
                  <a:pt x="4685566" y="5424678"/>
                </a:lnTo>
                <a:lnTo>
                  <a:pt x="0" y="5424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778351" y="63132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2AA619-39F9-6728-1025-D904ED398F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873508"/>
            <a:ext cx="9103939" cy="53367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90762" y="4686300"/>
            <a:ext cx="4943837" cy="1633536"/>
            <a:chOff x="-1" y="0"/>
            <a:chExt cx="6591782" cy="2178049"/>
          </a:xfrm>
        </p:grpSpPr>
        <p:sp>
          <p:nvSpPr>
            <p:cNvPr id="3" name="TextBox 3"/>
            <p:cNvSpPr txBox="1"/>
            <p:nvPr/>
          </p:nvSpPr>
          <p:spPr>
            <a:xfrm>
              <a:off x="-1" y="946942"/>
              <a:ext cx="6591782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dirty="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Full stack Blockchain Development learner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6185383" cy="7437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200" dirty="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Arpit Singh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6355775" y="8640169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1" y="0"/>
                </a:lnTo>
                <a:lnTo>
                  <a:pt x="2459431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448147" y="8269323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1"/>
                </a:lnTo>
                <a:lnTo>
                  <a:pt x="0" y="1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126705">
            <a:off x="14974374" y="-596465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6138627" y="1058608"/>
            <a:ext cx="1025423" cy="71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14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89146" y="4461991"/>
            <a:ext cx="4770154" cy="24295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Solo Dev </a:t>
            </a:r>
            <a:r>
              <a:rPr lang="en-US" sz="54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of this project</a:t>
            </a:r>
            <a:endParaRPr lang="en-US" sz="9000" b="1" dirty="0">
              <a:solidFill>
                <a:srgbClr val="8D0A75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4EE8BE-6006-1512-EC89-480AB21DFA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181751"/>
            <a:ext cx="2423754" cy="24295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6888" y="1028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15029" y="1104900"/>
            <a:ext cx="6383422" cy="12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Contact me</a:t>
            </a:r>
          </a:p>
        </p:txBody>
      </p:sp>
      <p:sp>
        <p:nvSpPr>
          <p:cNvPr id="4" name="Freeform 4"/>
          <p:cNvSpPr/>
          <p:nvPr/>
        </p:nvSpPr>
        <p:spPr>
          <a:xfrm>
            <a:off x="3897249" y="823161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109722">
            <a:off x="-1332064" y="4856878"/>
            <a:ext cx="6576793" cy="7614232"/>
          </a:xfrm>
          <a:custGeom>
            <a:avLst/>
            <a:gdLst/>
            <a:ahLst/>
            <a:cxnLst/>
            <a:rect l="l" t="t" r="r" b="b"/>
            <a:pathLst>
              <a:path w="6576793" h="7614232">
                <a:moveTo>
                  <a:pt x="0" y="0"/>
                </a:moveTo>
                <a:lnTo>
                  <a:pt x="6576793" y="0"/>
                </a:lnTo>
                <a:lnTo>
                  <a:pt x="6576793" y="7614232"/>
                </a:lnTo>
                <a:lnTo>
                  <a:pt x="0" y="7614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126705">
            <a:off x="14707674" y="-577415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021326" y="1153858"/>
            <a:ext cx="876024" cy="71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15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500484" y="4402730"/>
            <a:ext cx="7758816" cy="4855570"/>
            <a:chOff x="0" y="-9525"/>
            <a:chExt cx="10345088" cy="6474093"/>
          </a:xfrm>
        </p:grpSpPr>
        <p:sp>
          <p:nvSpPr>
            <p:cNvPr id="9" name="TextBox 9"/>
            <p:cNvSpPr txBox="1"/>
            <p:nvPr/>
          </p:nvSpPr>
          <p:spPr>
            <a:xfrm>
              <a:off x="0" y="896141"/>
              <a:ext cx="10345088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https://ethenafun.vercel.app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0345088" cy="7158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500" dirty="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EthenaFun Game (Ethena Hackathon)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847106"/>
              <a:ext cx="10345088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@apitweb3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941440"/>
              <a:ext cx="10345088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500" dirty="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Twitter/LinkedIn/Telegram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371623"/>
              <a:ext cx="10345088" cy="617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arpitsinghthakur321@gmail.com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465958"/>
              <a:ext cx="10345088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Email Address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861D-C868-C015-0667-D3CFF8D56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>
            <a:extLst>
              <a:ext uri="{FF2B5EF4-FFF2-40B4-BE49-F238E27FC236}">
                <a16:creationId xmlns:a16="http://schemas.microsoft.com/office/drawing/2014/main" id="{BA159D4E-D7DE-6D2F-B0B1-A114D3F0F738}"/>
              </a:ext>
            </a:extLst>
          </p:cNvPr>
          <p:cNvSpPr/>
          <p:nvPr/>
        </p:nvSpPr>
        <p:spPr>
          <a:xfrm>
            <a:off x="16355775" y="8640169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1" y="0"/>
                </a:lnTo>
                <a:lnTo>
                  <a:pt x="2459431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F2E496B-453D-66C2-51C6-F4882E000635}"/>
              </a:ext>
            </a:extLst>
          </p:cNvPr>
          <p:cNvSpPr/>
          <p:nvPr/>
        </p:nvSpPr>
        <p:spPr>
          <a:xfrm>
            <a:off x="15448147" y="8269323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1"/>
                </a:lnTo>
                <a:lnTo>
                  <a:pt x="0" y="1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AC6F8F1C-1E7F-E742-73F5-C3023A30E603}"/>
              </a:ext>
            </a:extLst>
          </p:cNvPr>
          <p:cNvSpPr/>
          <p:nvPr/>
        </p:nvSpPr>
        <p:spPr>
          <a:xfrm rot="2126705">
            <a:off x="14974374" y="-596465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27E9A041-9EA4-50DD-8EA3-2F8F9B077A43}"/>
              </a:ext>
            </a:extLst>
          </p:cNvPr>
          <p:cNvSpPr txBox="1"/>
          <p:nvPr/>
        </p:nvSpPr>
        <p:spPr>
          <a:xfrm>
            <a:off x="16138627" y="1058608"/>
            <a:ext cx="1025423" cy="71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14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47EA1CB-64BB-9CFC-F8B9-E77B11CDF779}"/>
              </a:ext>
            </a:extLst>
          </p:cNvPr>
          <p:cNvSpPr txBox="1"/>
          <p:nvPr/>
        </p:nvSpPr>
        <p:spPr>
          <a:xfrm>
            <a:off x="1752600" y="3425426"/>
            <a:ext cx="7848600" cy="1298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Thankyou </a:t>
            </a:r>
            <a:r>
              <a:rPr lang="en-IN" sz="9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🙂</a:t>
            </a:r>
            <a:endParaRPr lang="en-US" sz="9000" b="1" dirty="0">
              <a:solidFill>
                <a:srgbClr val="8D0A75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88101F-48E9-5FB1-903C-AA75C121EF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839450" y="3425426"/>
            <a:ext cx="6305550" cy="42037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746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672581">
            <a:off x="-947269" y="5620650"/>
            <a:ext cx="5580921" cy="6536950"/>
          </a:xfrm>
          <a:custGeom>
            <a:avLst/>
            <a:gdLst/>
            <a:ahLst/>
            <a:cxnLst/>
            <a:rect l="l" t="t" r="r" b="b"/>
            <a:pathLst>
              <a:path w="5580921" h="6536950">
                <a:moveTo>
                  <a:pt x="0" y="0"/>
                </a:moveTo>
                <a:lnTo>
                  <a:pt x="5580921" y="0"/>
                </a:lnTo>
                <a:lnTo>
                  <a:pt x="5580921" y="6536951"/>
                </a:lnTo>
                <a:lnTo>
                  <a:pt x="0" y="6536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77029" y="6577157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66888" y="1028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15029" y="1104900"/>
            <a:ext cx="7812392" cy="2545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Presentation outline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51233" y="4734141"/>
            <a:ext cx="6931879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Introduction to EthenaFun</a:t>
            </a:r>
            <a:b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</a:br>
            <a: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Problem &amp; Solution</a:t>
            </a:r>
          </a:p>
          <a:p>
            <a:pPr algn="r">
              <a:lnSpc>
                <a:spcPts val="3600"/>
              </a:lnSpc>
            </a:pPr>
            <a: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Key features</a:t>
            </a:r>
          </a:p>
          <a:p>
            <a:pPr algn="r">
              <a:lnSpc>
                <a:spcPts val="3600"/>
              </a:lnSpc>
            </a:pPr>
            <a: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How it works</a:t>
            </a:r>
            <a:b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</a:br>
            <a: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Future Plans</a:t>
            </a:r>
            <a:b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</a:br>
            <a: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TechStack</a:t>
            </a:r>
          </a:p>
          <a:p>
            <a:pPr algn="r">
              <a:lnSpc>
                <a:spcPts val="3600"/>
              </a:lnSpc>
            </a:pPr>
            <a: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Who Can use</a:t>
            </a:r>
            <a:b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</a:br>
            <a: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Developer Details</a:t>
            </a:r>
            <a:b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</a:br>
            <a:r>
              <a:rPr lang="en-US" sz="3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Thankyou</a:t>
            </a:r>
          </a:p>
        </p:txBody>
      </p:sp>
      <p:sp>
        <p:nvSpPr>
          <p:cNvPr id="7" name="Freeform 7"/>
          <p:cNvSpPr/>
          <p:nvPr/>
        </p:nvSpPr>
        <p:spPr>
          <a:xfrm rot="2126705">
            <a:off x="15069624" y="-596465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233877" y="1058608"/>
            <a:ext cx="1025423" cy="71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02</a:t>
            </a:r>
          </a:p>
        </p:txBody>
      </p:sp>
      <p:sp>
        <p:nvSpPr>
          <p:cNvPr id="9" name="Freeform 9"/>
          <p:cNvSpPr/>
          <p:nvPr/>
        </p:nvSpPr>
        <p:spPr>
          <a:xfrm>
            <a:off x="11549380" y="-1258572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684568" y="8710477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96758" y="7529374"/>
            <a:ext cx="2844859" cy="612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10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Sales Presentation | December 2020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4287353" y="5378314"/>
            <a:ext cx="5459645" cy="6320863"/>
          </a:xfrm>
          <a:custGeom>
            <a:avLst/>
            <a:gdLst/>
            <a:ahLst/>
            <a:cxnLst/>
            <a:rect l="l" t="t" r="r" b="b"/>
            <a:pathLst>
              <a:path w="5459645" h="6320863">
                <a:moveTo>
                  <a:pt x="0" y="0"/>
                </a:moveTo>
                <a:lnTo>
                  <a:pt x="5459645" y="0"/>
                </a:lnTo>
                <a:lnTo>
                  <a:pt x="5459645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-766888" y="1028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9626710" y="-1324962"/>
            <a:ext cx="5459645" cy="6320863"/>
          </a:xfrm>
          <a:custGeom>
            <a:avLst/>
            <a:gdLst/>
            <a:ahLst/>
            <a:cxnLst/>
            <a:rect l="l" t="t" r="r" b="b"/>
            <a:pathLst>
              <a:path w="5459645" h="6320863">
                <a:moveTo>
                  <a:pt x="0" y="0"/>
                </a:moveTo>
                <a:lnTo>
                  <a:pt x="5459646" y="0"/>
                </a:lnTo>
                <a:lnTo>
                  <a:pt x="5459646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124834" y="92583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15029" y="1104900"/>
            <a:ext cx="6628971" cy="256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Introduction EthenaFun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2827" y="4893537"/>
            <a:ext cx="8985971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GB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EthenaFun:  A Decentralized Gaming Platform</a:t>
            </a:r>
          </a:p>
          <a:p>
            <a:pPr algn="l">
              <a:lnSpc>
                <a:spcPts val="3600"/>
              </a:lnSpc>
            </a:pPr>
            <a:endParaRPr lang="en-GB" sz="3000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Provably Fair Games: Ensures transparency and trust.</a:t>
            </a: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Real-time Stats and Leaderboards: Fosters competition and engagement.</a:t>
            </a: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Bonus Rewards: Enhances the gaming experience.</a:t>
            </a: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USDe Stablecoin: Provides stability and security.</a:t>
            </a:r>
          </a:p>
          <a:p>
            <a:pPr marL="457200" indent="-457200" algn="l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Decentralized Network: Offers autonomy and security</a:t>
            </a:r>
            <a:br>
              <a:rPr lang="en-GB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</a:br>
            <a:r>
              <a:rPr lang="en-GB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(Ethena Network).</a:t>
            </a:r>
            <a:endParaRPr lang="en-US" sz="3000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B72114-B0D8-8613-5F04-BE12557A76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710" y="2997740"/>
            <a:ext cx="7935512" cy="46518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Freeform 6"/>
          <p:cNvSpPr/>
          <p:nvPr/>
        </p:nvSpPr>
        <p:spPr>
          <a:xfrm>
            <a:off x="9448799" y="2857500"/>
            <a:ext cx="8219431" cy="4792093"/>
          </a:xfrm>
          <a:custGeom>
            <a:avLst/>
            <a:gdLst/>
            <a:ahLst/>
            <a:cxnLst/>
            <a:rect l="l" t="t" r="r" b="b"/>
            <a:pathLst>
              <a:path w="9398000" h="19050000">
                <a:moveTo>
                  <a:pt x="9398000" y="19050000"/>
                </a:moveTo>
                <a:lnTo>
                  <a:pt x="0" y="19050000"/>
                </a:lnTo>
                <a:lnTo>
                  <a:pt x="0" y="0"/>
                </a:lnTo>
                <a:lnTo>
                  <a:pt x="9398000" y="0"/>
                </a:lnTo>
                <a:lnTo>
                  <a:pt x="9398000" y="19050000"/>
                </a:lnTo>
                <a:close/>
              </a:path>
            </a:pathLst>
          </a:custGeom>
          <a:blipFill>
            <a:blip r:embed="rId6"/>
            <a:stretch>
              <a:fillRect l="-42" r="-42"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86800" y="1104900"/>
            <a:ext cx="8572500" cy="1298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Problem</a:t>
            </a:r>
          </a:p>
        </p:txBody>
      </p:sp>
      <p:sp>
        <p:nvSpPr>
          <p:cNvPr id="3" name="Freeform 3"/>
          <p:cNvSpPr/>
          <p:nvPr/>
        </p:nvSpPr>
        <p:spPr>
          <a:xfrm rot="-3836337">
            <a:off x="-1623575" y="-8528550"/>
            <a:ext cx="12375396" cy="14495339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76325"/>
            <a:ext cx="1025423" cy="71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03</a:t>
            </a:r>
          </a:p>
        </p:txBody>
      </p:sp>
      <p:sp>
        <p:nvSpPr>
          <p:cNvPr id="5" name="Freeform 5"/>
          <p:cNvSpPr/>
          <p:nvPr/>
        </p:nvSpPr>
        <p:spPr>
          <a:xfrm>
            <a:off x="1261257" y="802203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06125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381500" y="5461668"/>
            <a:ext cx="8572500" cy="2280252"/>
            <a:chOff x="0" y="0"/>
            <a:chExt cx="4682166" cy="3040336"/>
          </a:xfrm>
        </p:grpSpPr>
        <p:sp>
          <p:nvSpPr>
            <p:cNvPr id="8" name="TextBox 8"/>
            <p:cNvSpPr txBox="1"/>
            <p:nvPr/>
          </p:nvSpPr>
          <p:spPr>
            <a:xfrm>
              <a:off x="0" y="1207000"/>
              <a:ext cx="4682166" cy="1833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GB" sz="3000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Lack of transparent and fair gaming options. </a:t>
              </a:r>
              <a:endParaRPr lang="en-US" sz="30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4682166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 dirty="0">
                  <a:solidFill>
                    <a:srgbClr val="FFFFFF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Problem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7259300" y="3543823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661742" y="-3019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846408" cy="10287000"/>
          </a:xfrm>
          <a:custGeom>
            <a:avLst/>
            <a:gdLst/>
            <a:ahLst/>
            <a:cxnLst/>
            <a:rect l="l" t="t" r="r" b="b"/>
            <a:pathLst>
              <a:path w="6846408" h="10287000">
                <a:moveTo>
                  <a:pt x="0" y="0"/>
                </a:moveTo>
                <a:lnTo>
                  <a:pt x="6846408" y="0"/>
                </a:lnTo>
                <a:lnTo>
                  <a:pt x="68464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760" r="-62760"/>
            </a:stretch>
          </a:blipFill>
        </p:spPr>
      </p:sp>
      <p:sp>
        <p:nvSpPr>
          <p:cNvPr id="3" name="Freeform 3"/>
          <p:cNvSpPr/>
          <p:nvPr/>
        </p:nvSpPr>
        <p:spPr>
          <a:xfrm rot="2126705">
            <a:off x="15050574" y="-596465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214827" y="1058608"/>
            <a:ext cx="1025423" cy="71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16949" y="1104900"/>
            <a:ext cx="7000537" cy="12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72401" y="4760343"/>
            <a:ext cx="8839199" cy="1404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GB" sz="4000" b="1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EthenaFun</a:t>
            </a:r>
            <a:r>
              <a:rPr lang="en-GB" sz="4000" dirty="0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 offers a decentralized, provably fair betting experience with secure blockchain technology.</a:t>
            </a:r>
            <a:endParaRPr lang="en-US" sz="4000" dirty="0">
              <a:solidFill>
                <a:srgbClr val="33123B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6029584" y="697102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340890" y="1028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95E101-D669-6E72-A93A-71845D7888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117" y="3210096"/>
            <a:ext cx="2353446" cy="39581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04691" y="1104900"/>
            <a:ext cx="8554609" cy="12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b="1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Key features</a:t>
            </a:r>
          </a:p>
        </p:txBody>
      </p:sp>
      <p:sp>
        <p:nvSpPr>
          <p:cNvPr id="3" name="Freeform 3"/>
          <p:cNvSpPr/>
          <p:nvPr/>
        </p:nvSpPr>
        <p:spPr>
          <a:xfrm rot="2126705">
            <a:off x="129755" y="-335111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8" y="0"/>
                </a:lnTo>
                <a:lnTo>
                  <a:pt x="3288318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71463" y="1379990"/>
            <a:ext cx="811996" cy="71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06</a:t>
            </a:r>
          </a:p>
        </p:txBody>
      </p:sp>
      <p:sp>
        <p:nvSpPr>
          <p:cNvPr id="5" name="Freeform 5"/>
          <p:cNvSpPr/>
          <p:nvPr/>
        </p:nvSpPr>
        <p:spPr>
          <a:xfrm>
            <a:off x="1261257" y="802203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06125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20768" y="-574486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494672" y="5680543"/>
            <a:ext cx="3511625" cy="3126085"/>
            <a:chOff x="0" y="66675"/>
            <a:chExt cx="4682166" cy="4168113"/>
          </a:xfrm>
        </p:grpSpPr>
        <p:sp>
          <p:nvSpPr>
            <p:cNvPr id="9" name="TextBox 9"/>
            <p:cNvSpPr txBox="1"/>
            <p:nvPr/>
          </p:nvSpPr>
          <p:spPr>
            <a:xfrm>
              <a:off x="0" y="3003681"/>
              <a:ext cx="4682166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dirty="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Automated token management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851373"/>
              <a:ext cx="4682166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Feature 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6675"/>
              <a:ext cx="4682166" cy="134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1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21174" y="5680543"/>
            <a:ext cx="3511625" cy="3126085"/>
            <a:chOff x="0" y="66675"/>
            <a:chExt cx="4682166" cy="416811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3003681"/>
              <a:ext cx="4682166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dirty="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Real-time statistics and leaderboards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851373"/>
              <a:ext cx="4682166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Feature 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6675"/>
              <a:ext cx="4682166" cy="134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1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747675" y="5680543"/>
            <a:ext cx="3511625" cy="3126085"/>
            <a:chOff x="0" y="66675"/>
            <a:chExt cx="4682166" cy="416811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3003681"/>
              <a:ext cx="4682166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dirty="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Bonus multipliers and rewards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851373"/>
              <a:ext cx="4682166" cy="71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Feature 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6675"/>
              <a:ext cx="4682166" cy="134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1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03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F7A672B-C3B0-5AF6-5AFE-1F7952D0ECA7}"/>
              </a:ext>
            </a:extLst>
          </p:cNvPr>
          <p:cNvSpPr txBox="1"/>
          <p:nvPr/>
        </p:nvSpPr>
        <p:spPr>
          <a:xfrm>
            <a:off x="4267200" y="3619500"/>
            <a:ext cx="12573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EthenaFun offers a decentralized, provably fair betting experience with secure blockchain technology and engaging social features.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236707" y="-2461724"/>
            <a:ext cx="14428598" cy="6961798"/>
          </a:xfrm>
          <a:custGeom>
            <a:avLst/>
            <a:gdLst/>
            <a:ahLst/>
            <a:cxnLst/>
            <a:rect l="l" t="t" r="r" b="b"/>
            <a:pathLst>
              <a:path w="14428598" h="6961798">
                <a:moveTo>
                  <a:pt x="14428597" y="0"/>
                </a:moveTo>
                <a:lnTo>
                  <a:pt x="0" y="0"/>
                </a:lnTo>
                <a:lnTo>
                  <a:pt x="0" y="6961798"/>
                </a:lnTo>
                <a:lnTo>
                  <a:pt x="14428597" y="6961798"/>
                </a:lnTo>
                <a:lnTo>
                  <a:pt x="1442859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66888" y="1028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15029" y="1084674"/>
            <a:ext cx="6628971" cy="2251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7999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How it </a:t>
            </a:r>
          </a:p>
          <a:p>
            <a:pPr algn="l">
              <a:lnSpc>
                <a:spcPts val="8800"/>
              </a:lnSpc>
            </a:pPr>
            <a:r>
              <a:rPr lang="en-US" sz="8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works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55946" y="4621577"/>
            <a:ext cx="5755990" cy="5120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GB" sz="4800" b="1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Connect Wallet </a:t>
            </a:r>
            <a:r>
              <a:rPr lang="en-GB" sz="48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&gt;</a:t>
            </a:r>
          </a:p>
          <a:p>
            <a:pPr algn="l">
              <a:lnSpc>
                <a:spcPts val="3600"/>
              </a:lnSpc>
            </a:pPr>
            <a:br>
              <a:rPr lang="en-GB" sz="48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</a:br>
            <a:r>
              <a:rPr lang="en-GB" sz="48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Select Bet Amount </a:t>
            </a:r>
            <a:r>
              <a:rPr lang="en-GB" sz="4800" b="1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&gt;</a:t>
            </a:r>
          </a:p>
          <a:p>
            <a:pPr algn="l">
              <a:lnSpc>
                <a:spcPts val="3600"/>
              </a:lnSpc>
            </a:pPr>
            <a:endParaRPr lang="en-GB" sz="4800" b="1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algn="l">
              <a:lnSpc>
                <a:spcPts val="3600"/>
              </a:lnSpc>
            </a:pPr>
            <a:r>
              <a:rPr lang="en-GB" sz="4800" b="1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Play Head or Tail </a:t>
            </a:r>
            <a:r>
              <a:rPr lang="en-GB" sz="48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&gt;</a:t>
            </a:r>
          </a:p>
          <a:p>
            <a:pPr algn="l">
              <a:lnSpc>
                <a:spcPts val="3600"/>
              </a:lnSpc>
            </a:pPr>
            <a:endParaRPr lang="en-GB" sz="4800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algn="l">
              <a:lnSpc>
                <a:spcPts val="3600"/>
              </a:lnSpc>
            </a:pPr>
            <a:r>
              <a:rPr lang="en-GB" sz="48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Monitor Game Stats &gt;</a:t>
            </a:r>
          </a:p>
          <a:p>
            <a:pPr algn="l">
              <a:lnSpc>
                <a:spcPts val="3600"/>
              </a:lnSpc>
            </a:pPr>
            <a:endParaRPr lang="en-GB" sz="4800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algn="l">
              <a:lnSpc>
                <a:spcPts val="3600"/>
              </a:lnSpc>
            </a:pPr>
            <a:r>
              <a:rPr lang="en-GB" sz="4800" b="1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Collect Winnings</a:t>
            </a:r>
          </a:p>
          <a:p>
            <a:pPr algn="l">
              <a:lnSpc>
                <a:spcPts val="3600"/>
              </a:lnSpc>
            </a:pPr>
            <a:endParaRPr lang="en-GB" sz="4800" b="1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  <a:p>
            <a:pPr algn="l">
              <a:lnSpc>
                <a:spcPts val="3600"/>
              </a:lnSpc>
            </a:pPr>
            <a:r>
              <a:rPr lang="en-GB" sz="4800" b="1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 </a:t>
            </a:r>
            <a:r>
              <a:rPr lang="en-IN" sz="4800" b="1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😀🤑💸</a:t>
            </a:r>
            <a:endParaRPr lang="en-US" sz="4800" b="1" dirty="0">
              <a:solidFill>
                <a:srgbClr val="FFFFFF"/>
              </a:solidFill>
              <a:latin typeface="Assistant Regular"/>
              <a:ea typeface="Assistant Regular"/>
              <a:cs typeface="Assistant Regular"/>
              <a:sym typeface="Assistant Regular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600083" y="8538745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55872" y="6339335"/>
            <a:ext cx="4606857" cy="5333553"/>
          </a:xfrm>
          <a:custGeom>
            <a:avLst/>
            <a:gdLst/>
            <a:ahLst/>
            <a:cxnLst/>
            <a:rect l="l" t="t" r="r" b="b"/>
            <a:pathLst>
              <a:path w="4606857" h="5333553">
                <a:moveTo>
                  <a:pt x="0" y="0"/>
                </a:moveTo>
                <a:lnTo>
                  <a:pt x="4606856" y="0"/>
                </a:lnTo>
                <a:lnTo>
                  <a:pt x="4606856" y="5333553"/>
                </a:lnTo>
                <a:lnTo>
                  <a:pt x="0" y="53335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4987489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1"/>
                </a:lnTo>
                <a:lnTo>
                  <a:pt x="0" y="1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684026-E67A-4329-0D1A-EA21FB69F4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485" y="1004887"/>
            <a:ext cx="6628971" cy="8615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045804">
            <a:off x="10682967" y="3706429"/>
            <a:ext cx="12375396" cy="14495339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5" y="0"/>
                </a:lnTo>
                <a:lnTo>
                  <a:pt x="12375395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709566">
            <a:off x="-4038325" y="-8075025"/>
            <a:ext cx="12375396" cy="14495339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5" y="0"/>
                </a:lnTo>
                <a:lnTo>
                  <a:pt x="12375395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99868" y="-163964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3115362" y="3038105"/>
            <a:ext cx="4444106" cy="4210790"/>
          </a:xfrm>
          <a:custGeom>
            <a:avLst/>
            <a:gdLst/>
            <a:ahLst/>
            <a:cxnLst/>
            <a:rect l="l" t="t" r="r" b="b"/>
            <a:pathLst>
              <a:path w="4444106" h="4210790">
                <a:moveTo>
                  <a:pt x="0" y="0"/>
                </a:moveTo>
                <a:lnTo>
                  <a:pt x="4444106" y="0"/>
                </a:lnTo>
                <a:lnTo>
                  <a:pt x="4444106" y="4210790"/>
                </a:lnTo>
                <a:lnTo>
                  <a:pt x="0" y="4210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8144447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484448" y="3662547"/>
            <a:ext cx="6994529" cy="2961905"/>
            <a:chOff x="0" y="0"/>
            <a:chExt cx="9326039" cy="3949207"/>
          </a:xfrm>
        </p:grpSpPr>
        <p:sp>
          <p:nvSpPr>
            <p:cNvPr id="8" name="TextBox 8"/>
            <p:cNvSpPr txBox="1"/>
            <p:nvPr/>
          </p:nvSpPr>
          <p:spPr>
            <a:xfrm>
              <a:off x="0" y="76200"/>
              <a:ext cx="9326039" cy="1748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900"/>
                </a:lnSpc>
              </a:pPr>
              <a:r>
                <a:rPr lang="en-US" sz="9000" b="1" dirty="0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Solution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15871"/>
              <a:ext cx="9326039" cy="1833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Presentations are tools that can be used as demonstrations, lectures, speeches, reports, and more.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076325"/>
            <a:ext cx="1025423" cy="71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08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4452446" y="4376915"/>
            <a:ext cx="1769937" cy="1533169"/>
            <a:chOff x="0" y="0"/>
            <a:chExt cx="5791200" cy="5016500"/>
          </a:xfrm>
        </p:grpSpPr>
        <p:sp>
          <p:nvSpPr>
            <p:cNvPr id="12" name="Freeform 12"/>
            <p:cNvSpPr/>
            <p:nvPr/>
          </p:nvSpPr>
          <p:spPr>
            <a:xfrm>
              <a:off x="29210" y="2374900"/>
              <a:ext cx="5746750" cy="2523490"/>
            </a:xfrm>
            <a:custGeom>
              <a:avLst/>
              <a:gdLst/>
              <a:ahLst/>
              <a:cxnLst/>
              <a:rect l="l" t="t" r="r" b="b"/>
              <a:pathLst>
                <a:path w="5746750" h="2523490">
                  <a:moveTo>
                    <a:pt x="190500" y="152400"/>
                  </a:moveTo>
                  <a:cubicBezTo>
                    <a:pt x="190500" y="152400"/>
                    <a:pt x="2416810" y="0"/>
                    <a:pt x="2432050" y="2393950"/>
                  </a:cubicBezTo>
                  <a:cubicBezTo>
                    <a:pt x="36830" y="2378710"/>
                    <a:pt x="190500" y="152400"/>
                    <a:pt x="190500" y="152400"/>
                  </a:cubicBezTo>
                  <a:close/>
                  <a:moveTo>
                    <a:pt x="2561590" y="2523490"/>
                  </a:moveTo>
                  <a:lnTo>
                    <a:pt x="2430780" y="2522220"/>
                  </a:lnTo>
                  <a:cubicBezTo>
                    <a:pt x="1658620" y="2517140"/>
                    <a:pt x="1057910" y="2289810"/>
                    <a:pt x="645160" y="1845310"/>
                  </a:cubicBezTo>
                  <a:cubicBezTo>
                    <a:pt x="0" y="1149350"/>
                    <a:pt x="58420" y="184150"/>
                    <a:pt x="60960" y="143510"/>
                  </a:cubicBezTo>
                  <a:lnTo>
                    <a:pt x="68580" y="31750"/>
                  </a:lnTo>
                  <a:lnTo>
                    <a:pt x="181610" y="24130"/>
                  </a:lnTo>
                  <a:cubicBezTo>
                    <a:pt x="181610" y="24130"/>
                    <a:pt x="213360" y="21590"/>
                    <a:pt x="269240" y="21590"/>
                  </a:cubicBezTo>
                  <a:cubicBezTo>
                    <a:pt x="648970" y="21590"/>
                    <a:pt x="2546350" y="135890"/>
                    <a:pt x="2561590" y="2393950"/>
                  </a:cubicBezTo>
                  <a:lnTo>
                    <a:pt x="2561590" y="2523490"/>
                  </a:lnTo>
                  <a:close/>
                  <a:moveTo>
                    <a:pt x="318770" y="280670"/>
                  </a:moveTo>
                  <a:cubicBezTo>
                    <a:pt x="326390" y="544830"/>
                    <a:pt x="391160" y="1193800"/>
                    <a:pt x="836930" y="1672590"/>
                  </a:cubicBezTo>
                  <a:cubicBezTo>
                    <a:pt x="1174750" y="2035810"/>
                    <a:pt x="1666240" y="2233930"/>
                    <a:pt x="2298700" y="2261870"/>
                  </a:cubicBezTo>
                  <a:cubicBezTo>
                    <a:pt x="2221230" y="486410"/>
                    <a:pt x="829310" y="290830"/>
                    <a:pt x="318770" y="280670"/>
                  </a:cubicBezTo>
                  <a:close/>
                  <a:moveTo>
                    <a:pt x="3314700" y="2393950"/>
                  </a:moveTo>
                  <a:cubicBezTo>
                    <a:pt x="3329940" y="0"/>
                    <a:pt x="5556250" y="152400"/>
                    <a:pt x="5556250" y="152400"/>
                  </a:cubicBezTo>
                  <a:cubicBezTo>
                    <a:pt x="5556250" y="152400"/>
                    <a:pt x="5708650" y="2378710"/>
                    <a:pt x="3314700" y="2393950"/>
                  </a:cubicBezTo>
                  <a:close/>
                  <a:moveTo>
                    <a:pt x="3185160" y="2392680"/>
                  </a:moveTo>
                  <a:cubicBezTo>
                    <a:pt x="3199130" y="134620"/>
                    <a:pt x="5096510" y="20320"/>
                    <a:pt x="5477510" y="20320"/>
                  </a:cubicBezTo>
                  <a:cubicBezTo>
                    <a:pt x="5533390" y="20320"/>
                    <a:pt x="5565140" y="22860"/>
                    <a:pt x="5565140" y="22860"/>
                  </a:cubicBezTo>
                  <a:lnTo>
                    <a:pt x="5678170" y="30480"/>
                  </a:lnTo>
                  <a:lnTo>
                    <a:pt x="5685790" y="142240"/>
                  </a:lnTo>
                  <a:cubicBezTo>
                    <a:pt x="5688330" y="182880"/>
                    <a:pt x="5746749" y="1149350"/>
                    <a:pt x="5101590" y="1844040"/>
                  </a:cubicBezTo>
                  <a:cubicBezTo>
                    <a:pt x="4688840" y="2288540"/>
                    <a:pt x="4088129" y="2515870"/>
                    <a:pt x="3315970" y="2520950"/>
                  </a:cubicBezTo>
                  <a:lnTo>
                    <a:pt x="3185159" y="2522220"/>
                  </a:lnTo>
                  <a:lnTo>
                    <a:pt x="3185159" y="2392680"/>
                  </a:lnTo>
                  <a:close/>
                  <a:moveTo>
                    <a:pt x="3446780" y="2260600"/>
                  </a:moveTo>
                  <a:cubicBezTo>
                    <a:pt x="4079240" y="2232660"/>
                    <a:pt x="4570730" y="2034540"/>
                    <a:pt x="4908550" y="1671320"/>
                  </a:cubicBezTo>
                  <a:cubicBezTo>
                    <a:pt x="5354320" y="1192530"/>
                    <a:pt x="5419090" y="543560"/>
                    <a:pt x="5426710" y="279400"/>
                  </a:cubicBezTo>
                  <a:cubicBezTo>
                    <a:pt x="4916170" y="290830"/>
                    <a:pt x="3524250" y="486410"/>
                    <a:pt x="3446780" y="22606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188720" y="0"/>
              <a:ext cx="3362960" cy="3525520"/>
            </a:xfrm>
            <a:custGeom>
              <a:avLst/>
              <a:gdLst/>
              <a:ahLst/>
              <a:cxnLst/>
              <a:rect l="l" t="t" r="r" b="b"/>
              <a:pathLst>
                <a:path w="3362960" h="3525520">
                  <a:moveTo>
                    <a:pt x="1681480" y="171450"/>
                  </a:moveTo>
                  <a:cubicBezTo>
                    <a:pt x="1681480" y="171450"/>
                    <a:pt x="3362960" y="1637030"/>
                    <a:pt x="1681480" y="3341370"/>
                  </a:cubicBezTo>
                  <a:cubicBezTo>
                    <a:pt x="0" y="1638300"/>
                    <a:pt x="1681480" y="171450"/>
                    <a:pt x="1681480" y="171450"/>
                  </a:cubicBezTo>
                  <a:close/>
                  <a:moveTo>
                    <a:pt x="1681480" y="3525520"/>
                  </a:moveTo>
                  <a:lnTo>
                    <a:pt x="1590040" y="3432810"/>
                  </a:lnTo>
                  <a:cubicBezTo>
                    <a:pt x="1047750" y="2882900"/>
                    <a:pt x="783590" y="2297430"/>
                    <a:pt x="806450" y="1691640"/>
                  </a:cubicBezTo>
                  <a:cubicBezTo>
                    <a:pt x="842010" y="742950"/>
                    <a:pt x="1565910" y="101600"/>
                    <a:pt x="1596390" y="74930"/>
                  </a:cubicBezTo>
                  <a:lnTo>
                    <a:pt x="1681480" y="0"/>
                  </a:lnTo>
                  <a:lnTo>
                    <a:pt x="1766570" y="73660"/>
                  </a:lnTo>
                  <a:cubicBezTo>
                    <a:pt x="1797050" y="100330"/>
                    <a:pt x="2522220" y="742950"/>
                    <a:pt x="2556510" y="1690370"/>
                  </a:cubicBezTo>
                  <a:cubicBezTo>
                    <a:pt x="2579370" y="2296160"/>
                    <a:pt x="2315210" y="2881630"/>
                    <a:pt x="1772920" y="3431540"/>
                  </a:cubicBezTo>
                  <a:lnTo>
                    <a:pt x="1681480" y="3525520"/>
                  </a:lnTo>
                  <a:close/>
                  <a:moveTo>
                    <a:pt x="1681480" y="353060"/>
                  </a:moveTo>
                  <a:cubicBezTo>
                    <a:pt x="1499870" y="544830"/>
                    <a:pt x="1088390" y="1050290"/>
                    <a:pt x="1064260" y="1703070"/>
                  </a:cubicBezTo>
                  <a:cubicBezTo>
                    <a:pt x="1046480" y="2199640"/>
                    <a:pt x="1253490" y="2687320"/>
                    <a:pt x="1681480" y="3153410"/>
                  </a:cubicBezTo>
                  <a:cubicBezTo>
                    <a:pt x="2109470" y="2687320"/>
                    <a:pt x="2316480" y="2199640"/>
                    <a:pt x="2298700" y="1703070"/>
                  </a:cubicBezTo>
                  <a:cubicBezTo>
                    <a:pt x="2275840" y="1050290"/>
                    <a:pt x="1864360" y="544830"/>
                    <a:pt x="1681480" y="3530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26705">
            <a:off x="14698149" y="-596465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059426" y="1058608"/>
            <a:ext cx="876024" cy="71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09</a:t>
            </a:r>
          </a:p>
        </p:txBody>
      </p:sp>
      <p:sp>
        <p:nvSpPr>
          <p:cNvPr id="4" name="Freeform 4"/>
          <p:cNvSpPr/>
          <p:nvPr/>
        </p:nvSpPr>
        <p:spPr>
          <a:xfrm>
            <a:off x="-766888" y="1048926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10279" y="1095375"/>
            <a:ext cx="7581237" cy="2282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Future Roadmap</a:t>
            </a:r>
          </a:p>
        </p:txBody>
      </p:sp>
      <p:sp>
        <p:nvSpPr>
          <p:cNvPr id="6" name="Freeform 6"/>
          <p:cNvSpPr/>
          <p:nvPr/>
        </p:nvSpPr>
        <p:spPr>
          <a:xfrm>
            <a:off x="10800839" y="-669243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16251" y="5067300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97830" y="5487132"/>
            <a:ext cx="4763183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6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NFT gaming experience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16251" y="7124700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97830" y="7544533"/>
            <a:ext cx="4763183" cy="82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6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Collaborations with other platforms</a:t>
            </a:r>
          </a:p>
        </p:txBody>
      </p:sp>
      <p:sp>
        <p:nvSpPr>
          <p:cNvPr id="15" name="Freeform 15"/>
          <p:cNvSpPr/>
          <p:nvPr/>
        </p:nvSpPr>
        <p:spPr>
          <a:xfrm>
            <a:off x="8895238" y="5067300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476817" y="5487132"/>
            <a:ext cx="4763183" cy="808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6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Enhanced community engagement</a:t>
            </a:r>
          </a:p>
        </p:txBody>
      </p:sp>
      <p:sp>
        <p:nvSpPr>
          <p:cNvPr id="19" name="Freeform 19"/>
          <p:cNvSpPr/>
          <p:nvPr/>
        </p:nvSpPr>
        <p:spPr>
          <a:xfrm>
            <a:off x="8895238" y="7124700"/>
            <a:ext cx="818192" cy="775237"/>
          </a:xfrm>
          <a:custGeom>
            <a:avLst/>
            <a:gdLst/>
            <a:ahLst/>
            <a:cxnLst/>
            <a:rect l="l" t="t" r="r" b="b"/>
            <a:pathLst>
              <a:path w="818192" h="775237">
                <a:moveTo>
                  <a:pt x="0" y="0"/>
                </a:moveTo>
                <a:lnTo>
                  <a:pt x="818192" y="0"/>
                </a:lnTo>
                <a:lnTo>
                  <a:pt x="818192" y="775237"/>
                </a:lnTo>
                <a:lnTo>
                  <a:pt x="0" y="77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476817" y="7544533"/>
            <a:ext cx="4763183" cy="79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600" dirty="0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Expanding game offerings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436</Words>
  <Application>Microsoft Office PowerPoint</Application>
  <PresentationFormat>Custom</PresentationFormat>
  <Paragraphs>99</Paragraphs>
  <Slides>17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Assistant Regular</vt:lpstr>
      <vt:lpstr>Arial</vt:lpstr>
      <vt:lpstr>Calibri</vt:lpstr>
      <vt:lpstr>Heebo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Pitch Presentation</dc:title>
  <dc:creator>Arpit Singh</dc:creator>
  <cp:lastModifiedBy>Arpit Singh</cp:lastModifiedBy>
  <cp:revision>3</cp:revision>
  <dcterms:created xsi:type="dcterms:W3CDTF">2006-08-16T00:00:00Z</dcterms:created>
  <dcterms:modified xsi:type="dcterms:W3CDTF">2024-12-16T13:51:23Z</dcterms:modified>
  <dc:identifier>DAGZbo0zz5Q</dc:identifier>
</cp:coreProperties>
</file>